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BDCF-2623-49A1-B603-D533713B0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8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3575-D6CA-4750-B7B2-07F504CB2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C5C7-65DC-4DEF-B175-C388C9304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14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5CEF-3B70-4E3F-8151-33C8E506B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D3BC-FAB5-4DEA-BBBD-A5E7F27E6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6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048-0919-4FA2-9CB2-2DE72FDD9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2F2A-5B90-44A5-B6C0-1C5FDEE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75D-4B44-4D6A-8DB9-958E86305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18ED-C41E-49BE-BB01-469C35F4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0E79-6592-4D65-AA21-6CF831CC6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8F82-7166-4469-99F8-63A958026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D4F751-56EE-4875-86EC-F5359DF2D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0.wav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wav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001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copy21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9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copy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copy21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011jpeg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442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2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012jpeg ED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013 jpeg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468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014jpeg ED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copy21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4" descr="015jpeg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9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016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017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copy21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018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0"/>
            <a:ext cx="448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copy22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019a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copy22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002a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09638"/>
            <a:ext cx="7486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copy21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43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020a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90600"/>
            <a:ext cx="7048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copy22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021a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0"/>
            <a:ext cx="447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copy22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7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022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copy22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023b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00138"/>
            <a:ext cx="7048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copy22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24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025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copy22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2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026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copy22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027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85850"/>
            <a:ext cx="7048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copy22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7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028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52513"/>
            <a:ext cx="7048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copy22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02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copy21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003jpeg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03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copy22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031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0"/>
            <a:ext cx="448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copy22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032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033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copy22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" fill="hold"/>
                                        <p:tgtEl>
                                          <p:spTgt spid="34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034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copy22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8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035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14425"/>
            <a:ext cx="7048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copy22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036b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04825"/>
            <a:ext cx="7048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copy22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copy22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5" descr="037a  EDITED 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0"/>
            <a:ext cx="321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389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 descr="038ajpeg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0"/>
            <a:ext cx="430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copy22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7" descr="039jpeg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3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004a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copy21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9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9" name="copy22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1" descr="040peg ED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0"/>
            <a:ext cx="446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0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copy21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4288"/>
            <a:ext cx="4621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2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copy21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0"/>
            <a:ext cx="4429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4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007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76325"/>
            <a:ext cx="7048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008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copy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8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009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0"/>
            <a:ext cx="439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copy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opy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350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0</Words>
  <Application>Microsoft Office PowerPoint</Application>
  <PresentationFormat>On-screen Show (4:3)</PresentationFormat>
  <Paragraphs>0</Paragraphs>
  <Slides>40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</dc:creator>
  <cp:lastModifiedBy>charles king</cp:lastModifiedBy>
  <cp:revision>84</cp:revision>
  <dcterms:created xsi:type="dcterms:W3CDTF">2007-12-29T06:46:30Z</dcterms:created>
  <dcterms:modified xsi:type="dcterms:W3CDTF">2020-12-15T20:01:16Z</dcterms:modified>
</cp:coreProperties>
</file>